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09" r:id="rId4"/>
    <p:sldId id="313" r:id="rId5"/>
    <p:sldId id="310" r:id="rId6"/>
    <p:sldId id="306" r:id="rId7"/>
    <p:sldId id="304" r:id="rId8"/>
    <p:sldId id="307" r:id="rId9"/>
    <p:sldId id="305" r:id="rId10"/>
    <p:sldId id="293" r:id="rId11"/>
    <p:sldId id="301" r:id="rId12"/>
    <p:sldId id="302" r:id="rId13"/>
    <p:sldId id="303" r:id="rId14"/>
    <p:sldId id="308" r:id="rId15"/>
    <p:sldId id="300" r:id="rId16"/>
    <p:sldId id="299" r:id="rId17"/>
    <p:sldId id="295" r:id="rId18"/>
    <p:sldId id="297" r:id="rId19"/>
    <p:sldId id="294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054F82"/>
    <a:srgbClr val="1B2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6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431800"/>
            <a:ext cx="7975600" cy="566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388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D37C8C3-FD0B-4A59-8BA0-C2F0100A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1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6" y="3962400"/>
            <a:ext cx="3858031" cy="224028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871E6F4-E26A-4B81-8233-FAC41B336DD6}" type="datetime1">
              <a:rPr lang="en-US">
                <a:solidFill>
                  <a:srgbClr val="000000"/>
                </a:solidFill>
              </a:rPr>
              <a:pPr/>
              <a:t>10/13/2021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606" y="6383121"/>
            <a:ext cx="7251193" cy="1920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199" y="6385205"/>
            <a:ext cx="774191" cy="193395"/>
          </a:xfrm>
          <a:prstGeom prst="rect">
            <a:avLst/>
          </a:prstGeom>
        </p:spPr>
        <p:txBody>
          <a:bodyPr/>
          <a:lstStyle/>
          <a:p>
            <a:fld id="{789DF654-7552-4B9D-9287-15EA6E658D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992815" y="3962400"/>
            <a:ext cx="3854826" cy="224028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292606" y="1600738"/>
            <a:ext cx="3858031" cy="224028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4992815" y="1600738"/>
            <a:ext cx="3854826" cy="224028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88250" y="25732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2" descr="image0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294" y="150200"/>
            <a:ext cx="1615905" cy="4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9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7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529013" y="6457950"/>
            <a:ext cx="2063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Strictly Confidential</a:t>
            </a:r>
            <a:endParaRPr lang="ja-JP" altLang="en-US" sz="1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13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619F-7C1E-46B4-95EC-6DB1E917088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C8B9-FE76-42D9-9DC3-616FAC5A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  <p:sldLayoutId id="2147483676" r:id="rId13"/>
    <p:sldLayoutId id="2147483677" r:id="rId14"/>
    <p:sldLayoutId id="21474836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7" y="617220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VRF-630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800099" y="254913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Bangladesh North Plaza Parliament Presidential Lobby &amp; Office 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angladeshi Parliament Building: Bossfightarena">
            <a:extLst>
              <a:ext uri="{FF2B5EF4-FFF2-40B4-BE49-F238E27FC236}">
                <a16:creationId xmlns:a16="http://schemas.microsoft.com/office/drawing/2014/main" id="{F14CCF1D-25CE-41D1-BC6C-484E6801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5"/>
            <a:ext cx="8512630" cy="51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7" y="609600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VRF-175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1409699" y="217912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National Institute of Mental Health And Hospital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0C5A4A-D9F2-4773-AEA5-754CDFD0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9"/>
            <a:ext cx="85448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5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6" y="6186726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VRF-192.50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914398" y="223982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National Institute of Kidney Diseases &amp; Urology(NIKDU)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Poor patients deprived of treatment at NIKDU | Print Version">
            <a:extLst>
              <a:ext uri="{FF2B5EF4-FFF2-40B4-BE49-F238E27FC236}">
                <a16:creationId xmlns:a16="http://schemas.microsoft.com/office/drawing/2014/main" id="{1C9B02BD-DF5E-40C1-B3D6-E6FF1199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72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ntact - National Institute of Kidney Diseases &amp;amp; Urology (NIKDU)">
            <a:extLst>
              <a:ext uri="{FF2B5EF4-FFF2-40B4-BE49-F238E27FC236}">
                <a16:creationId xmlns:a16="http://schemas.microsoft.com/office/drawing/2014/main" id="{3A4FDEF5-FC8F-4CAE-8C20-2B31A735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86" y="838199"/>
            <a:ext cx="4107814" cy="52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6" y="6186726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VRF-133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2705097" y="206500"/>
            <a:ext cx="3733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Kayes Residence Apartment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262FCF-1A71-43FB-8664-17B8D65D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748211" cy="51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F186559-903B-41A4-A34F-7E5EF96B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1" y="841308"/>
            <a:ext cx="3938589" cy="517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39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6" y="6110526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VRF-210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2819400" y="233667"/>
            <a:ext cx="3404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Foreign Service Academy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416525E7-7404-4960-A5E8-8A16BDC4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2" y="771676"/>
            <a:ext cx="8805550" cy="28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D14CF-8CF6-43FC-8B02-B6FBAE1A0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2" y="3657600"/>
            <a:ext cx="2885625" cy="2289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582B8-3508-471C-9D5B-77A53EA4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61" y="3657597"/>
            <a:ext cx="2627791" cy="2289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156252-33EB-425A-AC52-368FD412E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52" y="3657597"/>
            <a:ext cx="3303020" cy="22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1714500" y="218446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Shahid Ziaur Rehman Medical College, Bogra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" descr="ভূমি ভবনসহ আজ ৫ প্রকল্পের উদ্বোধন করবেন প্রধানমন্ত্রী">
            <a:extLst>
              <a:ext uri="{FF2B5EF4-FFF2-40B4-BE49-F238E27FC236}">
                <a16:creationId xmlns:a16="http://schemas.microsoft.com/office/drawing/2014/main" id="{9D4D9E4A-D685-4BEC-8F2A-DDC5C84B4D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E"/>
          </a:p>
        </p:txBody>
      </p:sp>
      <p:pic>
        <p:nvPicPr>
          <p:cNvPr id="10" name="Picture 4" descr="Shaheed Ziaur Rahman Medical College Bogra Admission 2021">
            <a:extLst>
              <a:ext uri="{FF2B5EF4-FFF2-40B4-BE49-F238E27FC236}">
                <a16:creationId xmlns:a16="http://schemas.microsoft.com/office/drawing/2014/main" id="{ACA35B26-761C-43FF-A835-3178EBB6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6095"/>
            <a:ext cx="8686800" cy="25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70D0AB7-6B3C-4E62-9CD0-C8D38C3D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1010"/>
            <a:ext cx="8686800" cy="26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383FD44-BEF5-4930-A932-5D19AF5A1CDD}"/>
              </a:ext>
            </a:extLst>
          </p:cNvPr>
          <p:cNvSpPr/>
          <p:nvPr/>
        </p:nvSpPr>
        <p:spPr>
          <a:xfrm>
            <a:off x="2852608" y="616598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Carrier Ducted-146 Ton</a:t>
            </a:r>
            <a:endParaRPr lang="en-AE" sz="2000" b="1" dirty="0"/>
          </a:p>
        </p:txBody>
      </p:sp>
    </p:spTree>
    <p:extLst>
      <p:ext uri="{BB962C8B-B14F-4D97-AF65-F5344CB8AC3E}">
        <p14:creationId xmlns:p14="http://schemas.microsoft.com/office/powerpoint/2010/main" val="174532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928255" y="5943600"/>
            <a:ext cx="7315200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/>
              <a:t> Carrier Residential and Light Commercial-550 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ABDC5-625E-4BD3-8696-FB6C8733F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4876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3105150" y="110356"/>
            <a:ext cx="293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Justice Complex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597740-7FD7-42FD-AD96-AFF035D5422F}"/>
              </a:ext>
            </a:extLst>
          </p:cNvPr>
          <p:cNvSpPr/>
          <p:nvPr/>
        </p:nvSpPr>
        <p:spPr>
          <a:xfrm>
            <a:off x="3429000" y="127153"/>
            <a:ext cx="175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  <a:cs typeface="Arial" panose="020B0604020202020204" pitchFamily="34" charset="0"/>
              </a:rPr>
              <a:t>Villa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2050" name="Picture 2" descr="rana res 1.jpg">
            <a:extLst>
              <a:ext uri="{FF2B5EF4-FFF2-40B4-BE49-F238E27FC236}">
                <a16:creationId xmlns:a16="http://schemas.microsoft.com/office/drawing/2014/main" id="{56E0396A-4284-4162-873D-AD8883B3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128"/>
            <a:ext cx="4419599" cy="241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ana res 2.jpg">
            <a:extLst>
              <a:ext uri="{FF2B5EF4-FFF2-40B4-BE49-F238E27FC236}">
                <a16:creationId xmlns:a16="http://schemas.microsoft.com/office/drawing/2014/main" id="{6CD6D993-14E0-4C04-8DA0-918D5ADE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88128"/>
            <a:ext cx="4495801" cy="241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3F76731F-C100-4335-B081-E10FF33BC4E8" descr="rana res 3.jpg">
            <a:extLst>
              <a:ext uri="{FF2B5EF4-FFF2-40B4-BE49-F238E27FC236}">
                <a16:creationId xmlns:a16="http://schemas.microsoft.com/office/drawing/2014/main" id="{031894B7-56C0-420D-A560-D0982427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4" y="3352800"/>
            <a:ext cx="4464263" cy="26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3884CAEF-105A-443A-AAF0-D4D4B937E6C0" descr="rana res 5.jpg">
            <a:extLst>
              <a:ext uri="{FF2B5EF4-FFF2-40B4-BE49-F238E27FC236}">
                <a16:creationId xmlns:a16="http://schemas.microsoft.com/office/drawing/2014/main" id="{B093F6D2-0655-4AA7-A9ED-45903F37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52800"/>
            <a:ext cx="4540463" cy="26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6D6B228D-FCDF-4C7F-B4ED-385BF152403A}"/>
              </a:ext>
            </a:extLst>
          </p:cNvPr>
          <p:cNvSpPr/>
          <p:nvPr/>
        </p:nvSpPr>
        <p:spPr>
          <a:xfrm>
            <a:off x="2153255" y="6138269"/>
            <a:ext cx="4495800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000" b="1" dirty="0"/>
              <a:t>Toshiba VRF-157  Ton</a:t>
            </a:r>
          </a:p>
        </p:txBody>
      </p:sp>
    </p:spTree>
    <p:extLst>
      <p:ext uri="{BB962C8B-B14F-4D97-AF65-F5344CB8AC3E}">
        <p14:creationId xmlns:p14="http://schemas.microsoft.com/office/powerpoint/2010/main" val="349226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942109" y="6019800"/>
            <a:ext cx="7315200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/>
              <a:t>Carrier Residential and  Light Commercial-250 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963E2-2A61-473D-879D-F71B1E833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926080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1902C-9C8D-4043-B027-BEBC0A9E5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915572"/>
            <a:ext cx="2926080" cy="236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1BCC0-660E-4465-B949-5A3F4E2C1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429000"/>
            <a:ext cx="292608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1358EB-22FC-4A69-839D-EA6AF61EA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26080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8CCEF-6166-40D9-AF25-AB04F5159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65" y="3429000"/>
            <a:ext cx="292608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CEAA0-3749-456E-992C-767A8FCC7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914400"/>
            <a:ext cx="2926080" cy="2362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5DD57-1648-4F56-BBB5-2339AB3F5A1E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97A1C5-E755-47D6-8BE2-99045C87F277}"/>
              </a:ext>
            </a:extLst>
          </p:cNvPr>
          <p:cNvSpPr/>
          <p:nvPr/>
        </p:nvSpPr>
        <p:spPr>
          <a:xfrm>
            <a:off x="2057400" y="41564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Cooperative Society building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6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B8835-14A3-46DA-870A-DB5B87658243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National Institute of Neuro Science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008">
            <a:extLst>
              <a:ext uri="{FF2B5EF4-FFF2-40B4-BE49-F238E27FC236}">
                <a16:creationId xmlns:a16="http://schemas.microsoft.com/office/drawing/2014/main" id="{D145C172-9FAC-4E1B-A6CC-D9002BDE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737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E5E67FF0-79F2-4E67-8C02-0F97EF636068}"/>
              </a:ext>
            </a:extLst>
          </p:cNvPr>
          <p:cNvSpPr/>
          <p:nvPr/>
        </p:nvSpPr>
        <p:spPr>
          <a:xfrm>
            <a:off x="2590800" y="6019799"/>
            <a:ext cx="3962400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VRF-158 Ton</a:t>
            </a:r>
          </a:p>
        </p:txBody>
      </p:sp>
    </p:spTree>
    <p:extLst>
      <p:ext uri="{BB962C8B-B14F-4D97-AF65-F5344CB8AC3E}">
        <p14:creationId xmlns:p14="http://schemas.microsoft.com/office/powerpoint/2010/main" val="48390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862D9-4E65-42BA-A911-6A12C2F1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914400"/>
            <a:ext cx="7772400" cy="5029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432611-B19D-4101-99BB-FF46A4059623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C6EAF2F-09B0-4981-B795-F3300F96190D}"/>
              </a:ext>
            </a:extLst>
          </p:cNvPr>
          <p:cNvSpPr/>
          <p:nvPr/>
        </p:nvSpPr>
        <p:spPr>
          <a:xfrm>
            <a:off x="1171575" y="-304800"/>
            <a:ext cx="6553200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/>
              <a:t>Bank</a:t>
            </a:r>
          </a:p>
        </p:txBody>
      </p:sp>
      <p:sp>
        <p:nvSpPr>
          <p:cNvPr id="7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635827" y="6172199"/>
            <a:ext cx="38723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Carrier Under Ceiling-208 Ton</a:t>
            </a:r>
          </a:p>
        </p:txBody>
      </p:sp>
    </p:spTree>
    <p:extLst>
      <p:ext uri="{BB962C8B-B14F-4D97-AF65-F5344CB8AC3E}">
        <p14:creationId xmlns:p14="http://schemas.microsoft.com/office/powerpoint/2010/main" val="375743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7" y="617220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VRF-578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2247899" y="22413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Mamata Tower Shopping Complex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A05B10-93EF-4A0F-A29A-12BEE7E1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24522"/>
            <a:ext cx="8686800" cy="53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8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76F104-077C-4533-8C5C-B5E6258A8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990600"/>
            <a:ext cx="4419600" cy="487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5FEFB2-C99E-4B91-8191-D4098BE55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" y="990600"/>
            <a:ext cx="4323488" cy="48768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514600" y="6096000"/>
            <a:ext cx="4114800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/>
              <a:t> Toshiba VRF-455 Ton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50817-FE21-45D5-B287-4C1BE5E9C102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60B6494-95E3-4DAE-B184-542D7265FD5F}"/>
              </a:ext>
            </a:extLst>
          </p:cNvPr>
          <p:cNvSpPr/>
          <p:nvPr/>
        </p:nvSpPr>
        <p:spPr>
          <a:xfrm>
            <a:off x="2514600" y="101025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Election Commission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6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700648" y="6144576"/>
            <a:ext cx="4114800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000" b="1" dirty="0"/>
              <a:t>Toshiba VRF-490 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6BF35-8586-495A-B21D-9D1F6FBCD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3800"/>
            <a:ext cx="2194560" cy="2306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4AD4D-E846-4DEE-B422-0F5B484E8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8" y="1218614"/>
            <a:ext cx="2194560" cy="2400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5988E-42B0-4F44-A0A7-E5E8247FF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2194560" cy="2400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FB1EC2-5DDF-4167-A4C7-4FD094A60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67" y="3733800"/>
            <a:ext cx="2194560" cy="228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8A05B1-48AB-497A-B33C-2AE6F335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3" y="1219200"/>
            <a:ext cx="4114800" cy="48006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50EBFD-D72B-483C-AC77-23321F52373C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D0805-940E-420B-938C-4C6547ABBCBD}"/>
              </a:ext>
            </a:extLst>
          </p:cNvPr>
          <p:cNvSpPr/>
          <p:nvPr/>
        </p:nvSpPr>
        <p:spPr>
          <a:xfrm>
            <a:off x="1841172" y="127250"/>
            <a:ext cx="5833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Security Exchange Commission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5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3048000" y="6152113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VRF-455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1447800" y="263213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Dhaka Metropolitan Police Head Quarters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allery Photo 2 – Dhaka Metropolitan Police">
            <a:extLst>
              <a:ext uri="{FF2B5EF4-FFF2-40B4-BE49-F238E27FC236}">
                <a16:creationId xmlns:a16="http://schemas.microsoft.com/office/drawing/2014/main" id="{069FB08E-8F23-4600-8A38-A91B0227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1"/>
            <a:ext cx="8534400" cy="51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52608" y="616598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VRF-89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1379197" y="224135"/>
            <a:ext cx="6361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Bangladesh National Parliament Medical Center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angsad Bhaban,Dhaka - Chokkor">
            <a:extLst>
              <a:ext uri="{FF2B5EF4-FFF2-40B4-BE49-F238E27FC236}">
                <a16:creationId xmlns:a16="http://schemas.microsoft.com/office/drawing/2014/main" id="{5EE9FC0F-1FF3-4997-9DB2-C656FBEF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" y="914399"/>
            <a:ext cx="850956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64427" y="617220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VRF-70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1984997" y="252987"/>
            <a:ext cx="5174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Bangladesh University Of Professionals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Bangladesh University of Professionals">
            <a:extLst>
              <a:ext uri="{FF2B5EF4-FFF2-40B4-BE49-F238E27FC236}">
                <a16:creationId xmlns:a16="http://schemas.microsoft.com/office/drawing/2014/main" id="{FA90AC6B-AFA1-43CE-9851-B3051572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5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52608" y="616598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VRF-140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343635" y="224135"/>
            <a:ext cx="859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Bangladesh National Parliament Member’s Building &amp; MP Hostel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Bangladeshi Parliament Building: Bossfightarena">
            <a:extLst>
              <a:ext uri="{FF2B5EF4-FFF2-40B4-BE49-F238E27FC236}">
                <a16:creationId xmlns:a16="http://schemas.microsoft.com/office/drawing/2014/main" id="{462597AD-9FD6-4157-9DF1-9C6CE8B2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" y="856862"/>
            <a:ext cx="8704266" cy="51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0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52608" y="616598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 &amp; AHU-89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3545765" y="265427"/>
            <a:ext cx="2028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Bogra Hospital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671E7-FCFA-4477-8B5B-9274455B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" y="838201"/>
            <a:ext cx="8862838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09936-A4FD-4013-AEEA-C6C8CF812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" y="3581400"/>
            <a:ext cx="2315061" cy="2362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9043BB-F749-4E54-B1F9-301AB8EDB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23" y="3586065"/>
            <a:ext cx="3415145" cy="235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2D0F68-6188-4BA6-A744-8F760FEB3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69" y="3590730"/>
            <a:ext cx="3132632" cy="23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52608" y="616598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VRF-420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3064604" y="218117"/>
            <a:ext cx="331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Bhumi Bhaban Complex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আজ ভূমি ভবন উদ্বোধন করবেন প্রধানমন্ত্রী | প্রথম পাতা | দেশ রূপান্তর">
            <a:extLst>
              <a:ext uri="{FF2B5EF4-FFF2-40B4-BE49-F238E27FC236}">
                <a16:creationId xmlns:a16="http://schemas.microsoft.com/office/drawing/2014/main" id="{87C9C7BE-AA53-417E-8264-99854988C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20517" b="4983"/>
          <a:stretch/>
        </p:blipFill>
        <p:spPr bwMode="auto">
          <a:xfrm>
            <a:off x="320307" y="838199"/>
            <a:ext cx="423987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ভূমি ভবনসহ আজ ৫ প্রকল্পের উদ্বোধন করবেন প্রধানমন্ত্রী">
            <a:extLst>
              <a:ext uri="{FF2B5EF4-FFF2-40B4-BE49-F238E27FC236}">
                <a16:creationId xmlns:a16="http://schemas.microsoft.com/office/drawing/2014/main" id="{9D4D9E4A-D685-4BEC-8F2A-DDC5C84B4D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A9EF04-5C5A-4D6E-B98E-DEC1C9F99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80" y="849087"/>
            <a:ext cx="4263513" cy="51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56EAC7E-86DB-465E-B0E7-662D9498A226}"/>
              </a:ext>
            </a:extLst>
          </p:cNvPr>
          <p:cNvSpPr/>
          <p:nvPr/>
        </p:nvSpPr>
        <p:spPr>
          <a:xfrm>
            <a:off x="2852608" y="6165980"/>
            <a:ext cx="3415145" cy="44267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 Toshiba VRF-298 Ton</a:t>
            </a:r>
            <a:endParaRPr lang="en-AE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B83AD-EBAA-4D36-B6A0-E64929E2591B}"/>
              </a:ext>
            </a:extLst>
          </p:cNvPr>
          <p:cNvCxnSpPr/>
          <p:nvPr/>
        </p:nvCxnSpPr>
        <p:spPr>
          <a:xfrm>
            <a:off x="91440" y="685800"/>
            <a:ext cx="896112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6EA86A-191F-4E96-9E41-1FD516028F54}"/>
              </a:ext>
            </a:extLst>
          </p:cNvPr>
          <p:cNvSpPr/>
          <p:nvPr/>
        </p:nvSpPr>
        <p:spPr>
          <a:xfrm>
            <a:off x="227356" y="243126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Bangladesh National Parliament Member’s Club &amp; Community Hall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EED25-42DD-4575-B848-7411A77C8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199"/>
            <a:ext cx="3960511" cy="5181601"/>
          </a:xfrm>
          <a:prstGeom prst="rect">
            <a:avLst/>
          </a:prstGeom>
        </p:spPr>
      </p:pic>
      <p:pic>
        <p:nvPicPr>
          <p:cNvPr id="10" name="Picture 9" descr="Bangladesh Parliament-a Great Architectural Monument | Louis kahn,  Architecture, Building">
            <a:extLst>
              <a:ext uri="{FF2B5EF4-FFF2-40B4-BE49-F238E27FC236}">
                <a16:creationId xmlns:a16="http://schemas.microsoft.com/office/drawing/2014/main" id="{A9B3D547-A9A5-4B0D-AE4E-69266AED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11" y="838199"/>
            <a:ext cx="4878689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1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186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Meiryo UI</vt:lpstr>
      <vt:lpstr>Arial</vt:lpstr>
      <vt:lpstr>Calibri</vt:lpstr>
      <vt:lpstr>Calibri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 Qureshy</dc:creator>
  <cp:lastModifiedBy>SMINTO STANI</cp:lastModifiedBy>
  <cp:revision>242</cp:revision>
  <dcterms:created xsi:type="dcterms:W3CDTF">2017-09-04T07:14:05Z</dcterms:created>
  <dcterms:modified xsi:type="dcterms:W3CDTF">2021-10-13T06:50:35Z</dcterms:modified>
</cp:coreProperties>
</file>