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F8BE-F4F4-48B3-8E99-6284CE65B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3F57A-CA9E-4BEA-A1B0-1ED333E04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F98C6-63AF-4871-96E7-994A3C04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89EC0-07E8-4480-A19F-584057CD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35CDD-FC60-405F-8E2A-350FB091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1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92E9-817B-44C7-AECC-5D6B5788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40FBD-86E9-4C87-BC75-65C3FAA11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088DB-E26C-47EB-AD6A-FA7AC111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46C69-190D-41A5-A448-6B940869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D9CC-09C2-4B6C-A466-256B7CB9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9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38A2BE-EBF0-42DA-BC20-28E0FC0BA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3F825-D6EE-40AA-80E6-B92649DB9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721E7-F08A-4E4C-AF47-B69640D34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FDC70-D918-4902-A750-7D7C8192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586B8-F3EE-40CA-B3C4-87B76EB2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6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1352-73E0-4D1E-9720-83B28D79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32FC0-74AA-4283-82B4-2592002C6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3D43D-0AA9-4037-A6D2-E85BBE0B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A715A-6F2F-4FC7-AB1B-0EF5CC84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7FB30-8A4D-4081-88E0-E0A4CCAF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C632F-7474-43C5-BBE2-7490AC04B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BD424-000A-4C66-9F4B-D9259C92C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19380-B1B9-484B-93FC-E036C436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0C187-87C2-4805-9A64-C43D33DD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797C-646A-4A7E-9D65-1F2D8B49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5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8162E-66AD-4582-96CD-22F430B5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CD0EF-9659-4DE4-AA05-1537C71D8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CB795-4F1D-4D9E-A6D0-56232318B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C06D3-0281-41B1-A9BA-F8CB3827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B7F1C-129C-47CC-8932-9A45DB82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E939D-15F0-48B0-8883-9F9576A2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2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A4449-B60E-4220-A04F-F3B2006D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C99E-C810-41AB-8EB4-F3F273923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6D40-B85C-4C1C-A6B3-71918ED3E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4EBB0-EC05-4B15-84D7-C6DB5EB90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86BC4-BA2D-4793-B938-89D95466F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F9CCD3-D5CF-43FA-B9DF-F2ABB390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30C9B-F9BD-47E7-9148-06E1FC2C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76406-5595-4E61-B4C2-D4716C42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81E9-AE49-428E-AA06-5EC21711B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5F17B-7F90-4EC7-931C-6A491BCB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32BB3-74F5-475D-8EC1-7D467589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3242C-CDD4-4969-8988-1FA6DF0A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3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7DF41-DB60-4C6F-AF3C-E6A4EE01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EA27F-6E12-4EC2-AB56-6924D5C2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15B14-01B4-4086-B2FF-3DE797E4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9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AC8BE-995F-47F0-87F7-F5DB43320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2617F-D581-42B3-82B7-9AEEB959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BA79B-F8EF-42E0-B37C-BEC16E1A6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C6D26-B861-44CD-BC6C-C97DD28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DFCEC-EE8C-41FB-B949-7393B0D6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0B09E-5032-4DA2-8395-7AC9A542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8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F565-94F4-449E-9650-4465D402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CB048A-8011-49DA-8437-02267C475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EFA09-B58A-4387-9B54-A7CD78DEA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7212F-B272-42D1-A918-6CCEA827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0C661-23AB-4405-810F-B0B99FDA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C3693-DD7C-4072-A59C-F4E505DB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7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8D0CE5-370C-4AFA-8475-B13797D4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A32CA-D12C-40F9-8092-40C1164B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3B2B4-2629-481A-B940-F3E3D011D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C998-5A73-42D7-82CA-F538A30CD96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61BCD-A750-42EC-A91E-CADE0079F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D3D63-B740-4B25-92B7-679E2C527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A4E9-27B0-4BAE-8523-61A4794B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4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DFCF00-A117-4030-A4E5-A5C5F9E35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468072"/>
            <a:ext cx="1683026" cy="9488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AB285E-EAC2-41E3-BF5E-A2506522BE66}"/>
              </a:ext>
            </a:extLst>
          </p:cNvPr>
          <p:cNvSpPr txBox="1"/>
          <p:nvPr/>
        </p:nvSpPr>
        <p:spPr>
          <a:xfrm>
            <a:off x="2235476" y="777127"/>
            <a:ext cx="3690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Product Strategy - Bangladesh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52456-3BAF-4F8B-9F24-59A3AF10C0F6}"/>
              </a:ext>
            </a:extLst>
          </p:cNvPr>
          <p:cNvSpPr txBox="1"/>
          <p:nvPr/>
        </p:nvSpPr>
        <p:spPr>
          <a:xfrm>
            <a:off x="163168" y="1815548"/>
            <a:ext cx="19083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A5603E-8D69-42BC-A112-E65FD4FE0897}"/>
              </a:ext>
            </a:extLst>
          </p:cNvPr>
          <p:cNvSpPr txBox="1"/>
          <p:nvPr/>
        </p:nvSpPr>
        <p:spPr>
          <a:xfrm>
            <a:off x="229428" y="2581763"/>
            <a:ext cx="178904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38LH/LHA Series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B60AA7-F23A-4A98-9225-8FD344F7D299}"/>
              </a:ext>
            </a:extLst>
          </p:cNvPr>
          <p:cNvSpPr txBox="1"/>
          <p:nvPr/>
        </p:nvSpPr>
        <p:spPr>
          <a:xfrm>
            <a:off x="229428" y="2951165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CISB Malaysia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A58CA8-FBF3-4D5D-BA4F-F8AD69BC1D7D}"/>
              </a:ext>
            </a:extLst>
          </p:cNvPr>
          <p:cNvSpPr txBox="1"/>
          <p:nvPr/>
        </p:nvSpPr>
        <p:spPr>
          <a:xfrm>
            <a:off x="238121" y="3537134"/>
            <a:ext cx="1789044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40LBU/LHU Series, 40RLU,40QBS, 50BF, 40QBY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C9B19B-9382-42D0-97CB-B96497FA3142}"/>
              </a:ext>
            </a:extLst>
          </p:cNvPr>
          <p:cNvSpPr txBox="1"/>
          <p:nvPr/>
        </p:nvSpPr>
        <p:spPr>
          <a:xfrm>
            <a:off x="241434" y="3955931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BGAC Thailand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ADFF3F-BE7B-4DBC-8182-1CB22EC99ACF}"/>
              </a:ext>
            </a:extLst>
          </p:cNvPr>
          <p:cNvSpPr txBox="1"/>
          <p:nvPr/>
        </p:nvSpPr>
        <p:spPr>
          <a:xfrm>
            <a:off x="229428" y="4536459"/>
            <a:ext cx="1789044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Versatech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NxGen</a:t>
            </a:r>
            <a:r>
              <a:rPr lang="en-US" sz="1200" dirty="0">
                <a:solidFill>
                  <a:schemeClr val="bg1"/>
                </a:solidFill>
              </a:rPr>
              <a:t>-FS/Inv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608BC1-A11C-4C6D-B669-840131CEF1F9}"/>
              </a:ext>
            </a:extLst>
          </p:cNvPr>
          <p:cNvSpPr txBox="1"/>
          <p:nvPr/>
        </p:nvSpPr>
        <p:spPr>
          <a:xfrm>
            <a:off x="229428" y="4831510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GGN India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B87C7AC-A6F3-441D-87F0-12157D7CAA66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1117325" y="2184880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379F886-7117-4E4A-A3D1-E46E0457D15E}"/>
              </a:ext>
            </a:extLst>
          </p:cNvPr>
          <p:cNvCxnSpPr>
            <a:cxnSpLocks/>
          </p:cNvCxnSpPr>
          <p:nvPr/>
        </p:nvCxnSpPr>
        <p:spPr>
          <a:xfrm>
            <a:off x="1132643" y="3206325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2D33773-49C8-4FC0-A5D8-1AEB45AAC52B}"/>
              </a:ext>
            </a:extLst>
          </p:cNvPr>
          <p:cNvCxnSpPr>
            <a:cxnSpLocks/>
          </p:cNvCxnSpPr>
          <p:nvPr/>
        </p:nvCxnSpPr>
        <p:spPr>
          <a:xfrm>
            <a:off x="1129331" y="4198553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23305D2-61AC-42AF-875B-E1DC1601F679}"/>
              </a:ext>
            </a:extLst>
          </p:cNvPr>
          <p:cNvSpPr txBox="1"/>
          <p:nvPr/>
        </p:nvSpPr>
        <p:spPr>
          <a:xfrm>
            <a:off x="2229266" y="1834598"/>
            <a:ext cx="19083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VRF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1E6BE6-AD44-47A8-90D6-B9867F205C58}"/>
              </a:ext>
            </a:extLst>
          </p:cNvPr>
          <p:cNvSpPr txBox="1"/>
          <p:nvPr/>
        </p:nvSpPr>
        <p:spPr>
          <a:xfrm>
            <a:off x="2295526" y="2600813"/>
            <a:ext cx="1789044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SMMSe,SMM7,SMMSu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F46E13-7364-44A1-9BDA-6BC070C59CF8}"/>
              </a:ext>
            </a:extLst>
          </p:cNvPr>
          <p:cNvSpPr txBox="1"/>
          <p:nvPr/>
        </p:nvSpPr>
        <p:spPr>
          <a:xfrm>
            <a:off x="2295526" y="2891680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TCTC Thailand, TCC Japan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385560-BBBC-47B4-94FD-162A21F2BEC8}"/>
              </a:ext>
            </a:extLst>
          </p:cNvPr>
          <p:cNvSpPr txBox="1"/>
          <p:nvPr/>
        </p:nvSpPr>
        <p:spPr>
          <a:xfrm>
            <a:off x="2295526" y="3556624"/>
            <a:ext cx="1789044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XCT7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8FA1E9-D430-4AA9-8FC9-CA37F5663C84}"/>
              </a:ext>
            </a:extLst>
          </p:cNvPr>
          <p:cNvSpPr txBox="1"/>
          <p:nvPr/>
        </p:nvSpPr>
        <p:spPr>
          <a:xfrm>
            <a:off x="2295526" y="3899510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Thailand , China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83A01BE-866B-4259-A1D5-C7969C374C9C}"/>
              </a:ext>
            </a:extLst>
          </p:cNvPr>
          <p:cNvCxnSpPr>
            <a:cxnSpLocks/>
          </p:cNvCxnSpPr>
          <p:nvPr/>
        </p:nvCxnSpPr>
        <p:spPr>
          <a:xfrm>
            <a:off x="3183422" y="2210381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1957A60-B733-4D65-B73D-AE59F90327B6}"/>
              </a:ext>
            </a:extLst>
          </p:cNvPr>
          <p:cNvCxnSpPr>
            <a:cxnSpLocks/>
          </p:cNvCxnSpPr>
          <p:nvPr/>
        </p:nvCxnSpPr>
        <p:spPr>
          <a:xfrm>
            <a:off x="3176797" y="3249608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1E0CF26-F6C9-455D-937C-CD8F5CD63F3F}"/>
              </a:ext>
            </a:extLst>
          </p:cNvPr>
          <p:cNvSpPr txBox="1"/>
          <p:nvPr/>
        </p:nvSpPr>
        <p:spPr>
          <a:xfrm>
            <a:off x="4280452" y="1840948"/>
            <a:ext cx="19083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1E9247-0729-4665-AF8E-24D8D1D6DFB0}"/>
              </a:ext>
            </a:extLst>
          </p:cNvPr>
          <p:cNvSpPr txBox="1"/>
          <p:nvPr/>
        </p:nvSpPr>
        <p:spPr>
          <a:xfrm>
            <a:off x="4346712" y="2607163"/>
            <a:ext cx="1789044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30XW, 30XWV, 30KA, 30KAV, 30RBC, 19XR, 19XRV, 23XRV, 19PV, 19DV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6E5A894-66D7-4A71-9AD8-C8148DC1913C}"/>
              </a:ext>
            </a:extLst>
          </p:cNvPr>
          <p:cNvSpPr txBox="1"/>
          <p:nvPr/>
        </p:nvSpPr>
        <p:spPr>
          <a:xfrm>
            <a:off x="4353337" y="3435158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YLC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4C24D9-A112-45A2-8B43-FF6CEDE14253}"/>
              </a:ext>
            </a:extLst>
          </p:cNvPr>
          <p:cNvSpPr txBox="1"/>
          <p:nvPr/>
        </p:nvSpPr>
        <p:spPr>
          <a:xfrm>
            <a:off x="4340086" y="3870470"/>
            <a:ext cx="1789044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30XW,30XWV,30XB, 19PV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B78C127-1129-4BFD-9F2C-88B4CFD02A4B}"/>
              </a:ext>
            </a:extLst>
          </p:cNvPr>
          <p:cNvSpPr txBox="1"/>
          <p:nvPr/>
        </p:nvSpPr>
        <p:spPr>
          <a:xfrm>
            <a:off x="4333461" y="4153987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err="1"/>
              <a:t>Montluel</a:t>
            </a:r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C547DE-A566-44C7-838B-E3A1013361D8}"/>
              </a:ext>
            </a:extLst>
          </p:cNvPr>
          <p:cNvSpPr txBox="1"/>
          <p:nvPr/>
        </p:nvSpPr>
        <p:spPr>
          <a:xfrm>
            <a:off x="4346712" y="5272442"/>
            <a:ext cx="1789044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19XR,19XRV, 23XRV,19DV, 19MV,30XV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8846AE0-CDCE-465E-8019-6D8EA78DE593}"/>
              </a:ext>
            </a:extLst>
          </p:cNvPr>
          <p:cNvSpPr txBox="1"/>
          <p:nvPr/>
        </p:nvSpPr>
        <p:spPr>
          <a:xfrm>
            <a:off x="4346712" y="5739460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US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49B9E43-00DC-4CD5-AD65-A00970BC5598}"/>
              </a:ext>
            </a:extLst>
          </p:cNvPr>
          <p:cNvCxnSpPr>
            <a:cxnSpLocks/>
          </p:cNvCxnSpPr>
          <p:nvPr/>
        </p:nvCxnSpPr>
        <p:spPr>
          <a:xfrm>
            <a:off x="5227983" y="2195929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AE8A826-DFD3-463E-94BF-19152F88FC0A}"/>
              </a:ext>
            </a:extLst>
          </p:cNvPr>
          <p:cNvCxnSpPr>
            <a:cxnSpLocks/>
          </p:cNvCxnSpPr>
          <p:nvPr/>
        </p:nvCxnSpPr>
        <p:spPr>
          <a:xfrm>
            <a:off x="5221358" y="3712891"/>
            <a:ext cx="0" cy="195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3B0A9DC-AD7A-48DB-9A07-531C0141327E}"/>
              </a:ext>
            </a:extLst>
          </p:cNvPr>
          <p:cNvCxnSpPr>
            <a:cxnSpLocks/>
          </p:cNvCxnSpPr>
          <p:nvPr/>
        </p:nvCxnSpPr>
        <p:spPr>
          <a:xfrm>
            <a:off x="5235016" y="4406466"/>
            <a:ext cx="6218" cy="213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2679C45-BF8D-4F53-B7CE-3A4EB7CDB03D}"/>
              </a:ext>
            </a:extLst>
          </p:cNvPr>
          <p:cNvSpPr txBox="1"/>
          <p:nvPr/>
        </p:nvSpPr>
        <p:spPr>
          <a:xfrm>
            <a:off x="4340086" y="6232329"/>
            <a:ext cx="1789044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30RAM,30RHM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0C80A77-FB9D-4404-BC19-FA00E2192164}"/>
              </a:ext>
            </a:extLst>
          </p:cNvPr>
          <p:cNvSpPr txBox="1"/>
          <p:nvPr/>
        </p:nvSpPr>
        <p:spPr>
          <a:xfrm>
            <a:off x="4346712" y="6519226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OEM China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6714880-9D59-4A1C-B8A1-90464AB5F2FB}"/>
              </a:ext>
            </a:extLst>
          </p:cNvPr>
          <p:cNvSpPr txBox="1"/>
          <p:nvPr/>
        </p:nvSpPr>
        <p:spPr>
          <a:xfrm>
            <a:off x="6368224" y="1872799"/>
            <a:ext cx="19083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Airside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DD284CD-2627-4430-B1A8-DA579AB8AFED}"/>
              </a:ext>
            </a:extLst>
          </p:cNvPr>
          <p:cNvSpPr txBox="1"/>
          <p:nvPr/>
        </p:nvSpPr>
        <p:spPr>
          <a:xfrm>
            <a:off x="6434484" y="2639014"/>
            <a:ext cx="1789044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42CET,42CETT,42DC,40LM,40LMA,42CT,42DE,42DF, 39CQM, 39CNE, 39G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2A00A6-4C6E-43EA-89D3-89FC052B10A5}"/>
              </a:ext>
            </a:extLst>
          </p:cNvPr>
          <p:cNvSpPr txBox="1"/>
          <p:nvPr/>
        </p:nvSpPr>
        <p:spPr>
          <a:xfrm>
            <a:off x="6434484" y="3291056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CISB , Malaysia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C2EA7EC-A960-4319-9FA5-08B32F7EBAD9}"/>
              </a:ext>
            </a:extLst>
          </p:cNvPr>
          <p:cNvSpPr txBox="1"/>
          <p:nvPr/>
        </p:nvSpPr>
        <p:spPr>
          <a:xfrm>
            <a:off x="6434484" y="3872478"/>
            <a:ext cx="1789044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39TC,39TD,39TF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A26686-AB92-4DD5-A7B2-FFC661875612}"/>
              </a:ext>
            </a:extLst>
          </p:cNvPr>
          <p:cNvSpPr txBox="1"/>
          <p:nvPr/>
        </p:nvSpPr>
        <p:spPr>
          <a:xfrm>
            <a:off x="6441109" y="4211032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TICA , China/Malaysia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5D2B324-4391-43D1-BD1B-6F65E3ECA237}"/>
              </a:ext>
            </a:extLst>
          </p:cNvPr>
          <p:cNvSpPr txBox="1"/>
          <p:nvPr/>
        </p:nvSpPr>
        <p:spPr>
          <a:xfrm>
            <a:off x="6434484" y="4712110"/>
            <a:ext cx="1789044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39XT, 42CT, 42GWC, 42HP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E663D89-A433-40FE-AB31-D623E93E5643}"/>
              </a:ext>
            </a:extLst>
          </p:cNvPr>
          <p:cNvSpPr txBox="1"/>
          <p:nvPr/>
        </p:nvSpPr>
        <p:spPr>
          <a:xfrm>
            <a:off x="6441109" y="4994008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China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021A18C-E33F-48AD-8358-190A89D466E7}"/>
              </a:ext>
            </a:extLst>
          </p:cNvPr>
          <p:cNvSpPr txBox="1"/>
          <p:nvPr/>
        </p:nvSpPr>
        <p:spPr>
          <a:xfrm>
            <a:off x="6434484" y="5527121"/>
            <a:ext cx="1789044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40LW, 42CE, 42GKW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7E6948-D697-467C-A1C6-3FC40EAA9293}"/>
              </a:ext>
            </a:extLst>
          </p:cNvPr>
          <p:cNvSpPr txBox="1"/>
          <p:nvPr/>
        </p:nvSpPr>
        <p:spPr>
          <a:xfrm>
            <a:off x="6441109" y="5823074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India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CC73025-3A1F-4358-ACAF-5F977E4D765E}"/>
              </a:ext>
            </a:extLst>
          </p:cNvPr>
          <p:cNvCxnSpPr>
            <a:cxnSpLocks/>
          </p:cNvCxnSpPr>
          <p:nvPr/>
        </p:nvCxnSpPr>
        <p:spPr>
          <a:xfrm>
            <a:off x="7262747" y="2232888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5BB818A-DCBE-4F38-B615-C217D735D071}"/>
              </a:ext>
            </a:extLst>
          </p:cNvPr>
          <p:cNvCxnSpPr>
            <a:cxnSpLocks/>
          </p:cNvCxnSpPr>
          <p:nvPr/>
        </p:nvCxnSpPr>
        <p:spPr>
          <a:xfrm>
            <a:off x="7256122" y="3519515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832C300-5F17-4686-B083-77CF918F04BA}"/>
              </a:ext>
            </a:extLst>
          </p:cNvPr>
          <p:cNvCxnSpPr>
            <a:cxnSpLocks/>
          </p:cNvCxnSpPr>
          <p:nvPr/>
        </p:nvCxnSpPr>
        <p:spPr>
          <a:xfrm>
            <a:off x="7249497" y="4462324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EAA17D5-D4AC-451A-9804-C241E9E44EF7}"/>
              </a:ext>
            </a:extLst>
          </p:cNvPr>
          <p:cNvCxnSpPr>
            <a:cxnSpLocks/>
          </p:cNvCxnSpPr>
          <p:nvPr/>
        </p:nvCxnSpPr>
        <p:spPr>
          <a:xfrm>
            <a:off x="7249497" y="5261189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3052E5C-143F-4AE3-9B11-8E12AA1148AB}"/>
              </a:ext>
            </a:extLst>
          </p:cNvPr>
          <p:cNvSpPr txBox="1"/>
          <p:nvPr/>
        </p:nvSpPr>
        <p:spPr>
          <a:xfrm>
            <a:off x="222803" y="5452371"/>
            <a:ext cx="1789044" cy="253916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42KZL/38KUS, 42KTD, 42KFG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028F536-DD9C-483C-9365-6F73E9BCC84B}"/>
              </a:ext>
            </a:extLst>
          </p:cNvPr>
          <p:cNvSpPr txBox="1"/>
          <p:nvPr/>
        </p:nvSpPr>
        <p:spPr>
          <a:xfrm>
            <a:off x="222803" y="5718313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FMCC China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0736D55-4F3F-4F32-8391-8F5D5E8E4ECD}"/>
              </a:ext>
            </a:extLst>
          </p:cNvPr>
          <p:cNvCxnSpPr>
            <a:cxnSpLocks/>
          </p:cNvCxnSpPr>
          <p:nvPr/>
        </p:nvCxnSpPr>
        <p:spPr>
          <a:xfrm>
            <a:off x="1110699" y="5099710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DDC1084-2CEC-4A86-ACB6-EC250EE5DDFB}"/>
              </a:ext>
            </a:extLst>
          </p:cNvPr>
          <p:cNvCxnSpPr>
            <a:cxnSpLocks/>
          </p:cNvCxnSpPr>
          <p:nvPr/>
        </p:nvCxnSpPr>
        <p:spPr>
          <a:xfrm>
            <a:off x="5247859" y="6012873"/>
            <a:ext cx="6624" cy="218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B314FDB-AC98-481A-85D3-DE100C47FE24}"/>
              </a:ext>
            </a:extLst>
          </p:cNvPr>
          <p:cNvSpPr txBox="1"/>
          <p:nvPr/>
        </p:nvSpPr>
        <p:spPr>
          <a:xfrm>
            <a:off x="216177" y="6314052"/>
            <a:ext cx="1789044" cy="253916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RAV- DI/SPI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C35FD7E-03DE-4D32-A77A-1CD089A1BEC9}"/>
              </a:ext>
            </a:extLst>
          </p:cNvPr>
          <p:cNvSpPr txBox="1"/>
          <p:nvPr/>
        </p:nvSpPr>
        <p:spPr>
          <a:xfrm>
            <a:off x="216177" y="6579994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TCTC Thailand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F3101-F893-4CA7-9D88-61F79F083210}"/>
              </a:ext>
            </a:extLst>
          </p:cNvPr>
          <p:cNvCxnSpPr>
            <a:cxnSpLocks/>
          </p:cNvCxnSpPr>
          <p:nvPr/>
        </p:nvCxnSpPr>
        <p:spPr>
          <a:xfrm>
            <a:off x="1104074" y="5948546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04E82EA-0FA6-4F5A-8C7B-45D0500BCAE4}"/>
              </a:ext>
            </a:extLst>
          </p:cNvPr>
          <p:cNvSpPr txBox="1"/>
          <p:nvPr/>
        </p:nvSpPr>
        <p:spPr>
          <a:xfrm>
            <a:off x="4340086" y="4588875"/>
            <a:ext cx="1789044" cy="261610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30XW,30XWV,30KA,30KAV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848F8E-0DCA-4C0D-A154-7D01055551F2}"/>
              </a:ext>
            </a:extLst>
          </p:cNvPr>
          <p:cNvSpPr txBox="1"/>
          <p:nvPr/>
        </p:nvSpPr>
        <p:spPr>
          <a:xfrm>
            <a:off x="4346711" y="4850823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GGN, India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6664966-AFA4-4088-B688-3AC902C0291E}"/>
              </a:ext>
            </a:extLst>
          </p:cNvPr>
          <p:cNvCxnSpPr>
            <a:cxnSpLocks/>
          </p:cNvCxnSpPr>
          <p:nvPr/>
        </p:nvCxnSpPr>
        <p:spPr>
          <a:xfrm>
            <a:off x="5278508" y="5103541"/>
            <a:ext cx="0" cy="195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CF01C45A-DF1A-4804-BED2-B7095608D3B7}"/>
              </a:ext>
            </a:extLst>
          </p:cNvPr>
          <p:cNvSpPr txBox="1"/>
          <p:nvPr/>
        </p:nvSpPr>
        <p:spPr>
          <a:xfrm>
            <a:off x="8353150" y="1872799"/>
            <a:ext cx="19083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Residential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41D7E23-F580-4C3D-B6AA-6EDFABB5FD3A}"/>
              </a:ext>
            </a:extLst>
          </p:cNvPr>
          <p:cNvSpPr txBox="1"/>
          <p:nvPr/>
        </p:nvSpPr>
        <p:spPr>
          <a:xfrm>
            <a:off x="8392908" y="2661138"/>
            <a:ext cx="178904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KHA – R410A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4F3EA18-2310-49E3-B0F0-8FEF311FF6DD}"/>
              </a:ext>
            </a:extLst>
          </p:cNvPr>
          <p:cNvSpPr txBox="1"/>
          <p:nvPr/>
        </p:nvSpPr>
        <p:spPr>
          <a:xfrm>
            <a:off x="8394010" y="3035897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FMCC China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151E721-B011-408A-8964-E49BDE01ED52}"/>
              </a:ext>
            </a:extLst>
          </p:cNvPr>
          <p:cNvSpPr txBox="1"/>
          <p:nvPr/>
        </p:nvSpPr>
        <p:spPr>
          <a:xfrm>
            <a:off x="8386283" y="3750551"/>
            <a:ext cx="178904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RAS, 42CES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61BFED6-109A-4267-B18D-8F2BFD1290A8}"/>
              </a:ext>
            </a:extLst>
          </p:cNvPr>
          <p:cNvSpPr txBox="1"/>
          <p:nvPr/>
        </p:nvSpPr>
        <p:spPr>
          <a:xfrm>
            <a:off x="8392908" y="4124015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Thailand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2709EAB-6CB6-437D-848B-EB24DA24D1C9}"/>
              </a:ext>
            </a:extLst>
          </p:cNvPr>
          <p:cNvCxnSpPr>
            <a:cxnSpLocks/>
          </p:cNvCxnSpPr>
          <p:nvPr/>
        </p:nvCxnSpPr>
        <p:spPr>
          <a:xfrm>
            <a:off x="9270867" y="3343281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5FEAE71-21A5-431B-A844-EC8DEBFD5982}"/>
              </a:ext>
            </a:extLst>
          </p:cNvPr>
          <p:cNvCxnSpPr>
            <a:cxnSpLocks/>
          </p:cNvCxnSpPr>
          <p:nvPr/>
        </p:nvCxnSpPr>
        <p:spPr>
          <a:xfrm>
            <a:off x="9274180" y="2278973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6FA9C87B-8EE6-4473-BAC6-9D1E2EEA9EF0}"/>
              </a:ext>
            </a:extLst>
          </p:cNvPr>
          <p:cNvSpPr txBox="1"/>
          <p:nvPr/>
        </p:nvSpPr>
        <p:spPr>
          <a:xfrm>
            <a:off x="10304950" y="1863556"/>
            <a:ext cx="18354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Others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36D7221-9443-4A5D-8B2D-13B2198CE03C}"/>
              </a:ext>
            </a:extLst>
          </p:cNvPr>
          <p:cNvSpPr txBox="1"/>
          <p:nvPr/>
        </p:nvSpPr>
        <p:spPr>
          <a:xfrm>
            <a:off x="10372316" y="2602165"/>
            <a:ext cx="1768061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RTU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50TJM, 50ZPM, 50TCM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9106C76-DEE2-49C9-B2AA-EC58DD00180C}"/>
              </a:ext>
            </a:extLst>
          </p:cNvPr>
          <p:cNvSpPr txBox="1"/>
          <p:nvPr/>
        </p:nvSpPr>
        <p:spPr>
          <a:xfrm>
            <a:off x="10357958" y="3075520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Samco UAE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D3F5172-5330-4CFC-A461-034E18DFB9CE}"/>
              </a:ext>
            </a:extLst>
          </p:cNvPr>
          <p:cNvCxnSpPr>
            <a:cxnSpLocks/>
          </p:cNvCxnSpPr>
          <p:nvPr/>
        </p:nvCxnSpPr>
        <p:spPr>
          <a:xfrm>
            <a:off x="11252480" y="2203216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D863953B-CFE0-4D50-A34E-8D30A90A0E26}"/>
              </a:ext>
            </a:extLst>
          </p:cNvPr>
          <p:cNvSpPr txBox="1"/>
          <p:nvPr/>
        </p:nvSpPr>
        <p:spPr>
          <a:xfrm>
            <a:off x="10364583" y="3740164"/>
            <a:ext cx="1789044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Klarwind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769F4BA-55A7-4D73-BF68-CD6D6D397E2A}"/>
              </a:ext>
            </a:extLst>
          </p:cNvPr>
          <p:cNvSpPr txBox="1"/>
          <p:nvPr/>
        </p:nvSpPr>
        <p:spPr>
          <a:xfrm>
            <a:off x="10364583" y="4021295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CLK , Korea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6603BBB-BA56-48BC-8B1D-EF114FEDD8B3}"/>
              </a:ext>
            </a:extLst>
          </p:cNvPr>
          <p:cNvCxnSpPr>
            <a:cxnSpLocks/>
          </p:cNvCxnSpPr>
          <p:nvPr/>
        </p:nvCxnSpPr>
        <p:spPr>
          <a:xfrm>
            <a:off x="11219347" y="3341215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9959F6C-2E29-4994-BB5D-030D6F607237}"/>
              </a:ext>
            </a:extLst>
          </p:cNvPr>
          <p:cNvSpPr txBox="1"/>
          <p:nvPr/>
        </p:nvSpPr>
        <p:spPr>
          <a:xfrm>
            <a:off x="10364583" y="4542964"/>
            <a:ext cx="1789044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Opticlean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920FAA3-7F2E-4F7E-AA92-1A28E3CDF5DE}"/>
              </a:ext>
            </a:extLst>
          </p:cNvPr>
          <p:cNvSpPr txBox="1"/>
          <p:nvPr/>
        </p:nvSpPr>
        <p:spPr>
          <a:xfrm>
            <a:off x="10364583" y="4824095"/>
            <a:ext cx="1789044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Samco , UAE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575F8C5-C766-422E-9527-A87AFB79F8BB}"/>
              </a:ext>
            </a:extLst>
          </p:cNvPr>
          <p:cNvCxnSpPr>
            <a:cxnSpLocks/>
          </p:cNvCxnSpPr>
          <p:nvPr/>
        </p:nvCxnSpPr>
        <p:spPr>
          <a:xfrm>
            <a:off x="11212722" y="4243349"/>
            <a:ext cx="6625" cy="396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83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194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Ganguli, Shivashish</dc:creator>
  <cp:lastModifiedBy>Ganguli, Shivashish</cp:lastModifiedBy>
  <cp:revision>6</cp:revision>
  <dcterms:created xsi:type="dcterms:W3CDTF">2021-10-27T05:58:32Z</dcterms:created>
  <dcterms:modified xsi:type="dcterms:W3CDTF">2022-02-26T06:40:32Z</dcterms:modified>
</cp:coreProperties>
</file>